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5" r:id="rId5"/>
    <p:sldId id="261" r:id="rId6"/>
    <p:sldId id="259" r:id="rId7"/>
    <p:sldId id="264" r:id="rId8"/>
    <p:sldId id="266" r:id="rId9"/>
    <p:sldId id="263" r:id="rId10"/>
    <p:sldId id="260" r:id="rId11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ngsof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1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anchor="b" anchorCtr="0"/>
          <a:p>
            <a:pPr defTabSz="914400">
              <a:buClrTx/>
              <a:buSzTx/>
              <a:buFontTx/>
              <a:buNone/>
            </a:pPr>
            <a:r>
              <a:rPr lang="zh-CN" altLang="en-US" kern="1200">
                <a:latin typeface="+mj-lt"/>
                <a:ea typeface="+mj-ea"/>
                <a:cs typeface="+mj-cs"/>
              </a:rPr>
              <a:t>接口对接协议</a:t>
            </a:r>
            <a:endParaRPr lang="zh-CN" altLang="en-US" kern="1200">
              <a:latin typeface="+mj-lt"/>
              <a:ea typeface="+mj-ea"/>
              <a:cs typeface="+mj-cs"/>
            </a:endParaRPr>
          </a:p>
        </p:txBody>
      </p:sp>
      <p:sp>
        <p:nvSpPr>
          <p:cNvPr id="2050" name="副标题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anchor="t" anchorCtr="0"/>
          <a:p>
            <a:pPr defTabSz="914400">
              <a:buClrTx/>
              <a:buSzTx/>
            </a:pPr>
            <a:r>
              <a:rPr lang="en-US" altLang="zh-CN" kern="1200">
                <a:latin typeface="+mn-lt"/>
                <a:ea typeface="+mn-ea"/>
                <a:cs typeface="+mn-cs"/>
              </a:rPr>
              <a:t>3.0</a:t>
            </a:r>
            <a:endParaRPr lang="en-US" altLang="zh-CN" kern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 anchorCtr="0"/>
          <a:p>
            <a:r>
              <a:rPr lang="zh-CN" altLang="en-US"/>
              <a:t>简介</a:t>
            </a:r>
            <a:endParaRPr lang="zh-CN" altLang="en-US"/>
          </a:p>
        </p:txBody>
      </p:sp>
      <p:sp>
        <p:nvSpPr>
          <p:cNvPr id="3074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 anchorCtr="0"/>
          <a:p>
            <a:r>
              <a:rPr lang="en-US" altLang="zh-CN"/>
              <a:t>1 </a:t>
            </a:r>
            <a:r>
              <a:rPr lang="zh-CN" altLang="en-US"/>
              <a:t>通过调用接口来进行开房</a:t>
            </a:r>
            <a:r>
              <a:rPr lang="en-US" altLang="zh-CN"/>
              <a:t>/</a:t>
            </a:r>
            <a:r>
              <a:rPr lang="zh-CN" altLang="en-US"/>
              <a:t>退房操作</a:t>
            </a:r>
            <a:endParaRPr lang="zh-CN" altLang="en-US"/>
          </a:p>
          <a:p>
            <a:r>
              <a:rPr lang="en-US" altLang="zh-CN"/>
              <a:t>2.调用接口地址：face.blv-oa.com</a:t>
            </a:r>
            <a:endParaRPr lang="en-US" altLang="zh-CN"/>
          </a:p>
          <a:p>
            <a:r>
              <a:rPr lang="en-US" altLang="zh-CN"/>
              <a:t>post</a:t>
            </a:r>
            <a:r>
              <a:rPr lang="zh-CN" altLang="en-US"/>
              <a:t>请求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1050" y="956945"/>
            <a:ext cx="10515600" cy="1325563"/>
          </a:xfrm>
        </p:spPr>
        <p:txBody>
          <a:bodyPr/>
          <a:p>
            <a:r>
              <a:rPr lang="zh-CN" altLang="en-US">
                <a:sym typeface="+mn-ea"/>
              </a:rPr>
              <a:t>接口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（开房操作）</a:t>
            </a:r>
            <a:br>
              <a:rPr lang="zh-CN" altLang="en-US">
                <a:sym typeface="+mn-ea"/>
              </a:rPr>
            </a:br>
            <a:r>
              <a:rPr lang="zh-CN" altLang="en-US">
                <a:sym typeface="+mn-ea"/>
              </a:rPr>
              <a:t>接口地址</a:t>
            </a:r>
            <a:br>
              <a:rPr lang="zh-CN" altLang="en-US">
                <a:sym typeface="+mn-ea"/>
              </a:rPr>
            </a:br>
            <a:r>
              <a:rPr lang="en-US" altLang="zh-CN">
                <a:sym typeface="+mn-ea"/>
              </a:rPr>
              <a:t>face.blv-oa.com/Interface/checkinInterface</a:t>
            </a:r>
            <a:br>
              <a:rPr kumimoji="0" lang="en-US" altLang="zh-CN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6275" y="2282825"/>
            <a:ext cx="10515600" cy="4351338"/>
          </a:xfrm>
        </p:spPr>
        <p:txBody>
          <a:bodyPr/>
          <a:p>
            <a:pPr marL="0" indent="0">
              <a:buNone/>
            </a:pPr>
            <a:r>
              <a:rPr lang="zh-CN" altLang="en-US"/>
              <a:t>开房</a:t>
            </a:r>
            <a:r>
              <a:rPr lang="zh-CN" altLang="en-US"/>
              <a:t>接口：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	</a:t>
            </a:r>
            <a:r>
              <a:rPr lang="zh-CN" altLang="en-US"/>
              <a:t>字段</a:t>
            </a:r>
            <a:r>
              <a:rPr lang="en-US" altLang="zh-CN"/>
              <a:t>1</a:t>
            </a:r>
            <a:r>
              <a:rPr lang="zh-CN" altLang="en-US"/>
              <a:t>：</a:t>
            </a:r>
            <a:r>
              <a:rPr lang="en-US" altLang="zh-CN"/>
              <a:t>key</a:t>
            </a:r>
            <a:r>
              <a:rPr lang="zh-CN" altLang="en-US"/>
              <a:t>（</a:t>
            </a:r>
            <a:r>
              <a:rPr lang="en-US" altLang="zh-CN"/>
              <a:t>”abc“</a:t>
            </a:r>
            <a:r>
              <a:rPr lang="zh-CN" altLang="en-US"/>
              <a:t>）默认小写</a:t>
            </a:r>
            <a:r>
              <a:rPr lang="en-US" altLang="zh-CN"/>
              <a:t>abc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	</a:t>
            </a:r>
            <a:r>
              <a:rPr lang="zh-CN" altLang="en-US"/>
              <a:t>字段</a:t>
            </a:r>
            <a:r>
              <a:rPr lang="en-US" altLang="zh-CN"/>
              <a:t>2</a:t>
            </a:r>
            <a:r>
              <a:rPr lang="zh-CN" altLang="en-US"/>
              <a:t>：</a:t>
            </a:r>
            <a:r>
              <a:rPr lang="en-US" altLang="zh-CN"/>
              <a:t>data</a:t>
            </a:r>
            <a:r>
              <a:rPr lang="zh-CN" altLang="en-US"/>
              <a:t>（信息</a:t>
            </a:r>
            <a:r>
              <a:rPr lang="zh-CN" altLang="en-US"/>
              <a:t>主体）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>
          <a:xfrm>
            <a:off x="737870" y="-337185"/>
            <a:ext cx="10515600" cy="1325563"/>
          </a:xfrm>
        </p:spPr>
        <p:txBody>
          <a:bodyPr vert="horz" lIns="91440" tIns="45720" rIns="91440" bIns="45720" anchor="ctr" anchorCtr="0"/>
          <a:p>
            <a:r>
              <a:rPr lang="zh-CN" altLang="en-US"/>
              <a:t>开房实例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645478"/>
            <a:ext cx="10515600" cy="4351338"/>
          </a:xfrm>
        </p:spPr>
        <p:txBody>
          <a:bodyPr/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face.blv-oa.com</a:t>
            </a: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/Interface/checkinInterface?k</a:t>
            </a: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ey=abc&amp;data={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"LodgerNmae":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"IDNumber":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"Sex": 1,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"picture":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"HotelCode":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"roomid":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"phonenumber":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"CheckTime": "",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2800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  <a:endParaRPr kumimoji="0" lang="en-US" altLang="zh-CN" sz="24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24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消息主体字段</a:t>
            </a:r>
            <a:r>
              <a:rPr kumimoji="0" 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（</a:t>
            </a:r>
            <a:r>
              <a:rPr kumimoji="0" lang="en-US" alt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data</a:t>
            </a:r>
            <a:r>
              <a:rPr kumimoji="0" 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）</a:t>
            </a:r>
            <a:r>
              <a:rPr kumimoji="0" lang="en-US" alt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josn</a:t>
            </a:r>
            <a:r>
              <a:rPr kumimoji="0" lang="zh-CN" altLang="en-US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  <a:sym typeface="+mn-ea"/>
              </a:rPr>
              <a:t>格式</a:t>
            </a:r>
            <a:endParaRPr kumimoji="0" lang="zh-CN" altLang="en-US" sz="4400" b="0" i="0" u="none" strike="noStrike" kern="1200" cap="none" spc="0" normalizeH="0" baseline="0" noProof="1">
              <a:solidFill>
                <a:schemeClr val="tx1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graphicFrame>
        <p:nvGraphicFramePr>
          <p:cNvPr id="9" name="内容占位符 8"/>
          <p:cNvGraphicFramePr/>
          <p:nvPr>
            <p:ph idx="1"/>
            <p:custDataLst>
              <p:tags r:id="rId1"/>
            </p:custDataLst>
          </p:nvPr>
        </p:nvGraphicFramePr>
        <p:xfrm>
          <a:off x="784860" y="1307465"/>
          <a:ext cx="10515600" cy="48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字段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必传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LodgerNmae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名称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人员的名字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IDNumber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身份证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住客身份证号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Sex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性别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int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</a:t>
                      </a:r>
                      <a:r>
                        <a:rPr lang="zh-CN" altLang="en-US"/>
                        <a:t>代表女</a:t>
                      </a:r>
                      <a:r>
                        <a:rPr lang="en-US" altLang="zh-CN"/>
                        <a:t> 1</a:t>
                      </a:r>
                      <a:r>
                        <a:rPr lang="zh-CN" altLang="en-US"/>
                        <a:t>代表</a:t>
                      </a:r>
                      <a:r>
                        <a:rPr lang="zh-CN" altLang="en-US"/>
                        <a:t>男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picture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图片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云端图片</a:t>
                      </a:r>
                      <a:r>
                        <a:rPr lang="zh-CN" altLang="en-US"/>
                        <a:t>地址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HotelCode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酒店</a:t>
                      </a:r>
                      <a:r>
                        <a:rPr lang="en-US" altLang="zh-CN"/>
                        <a:t>code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酒店</a:t>
                      </a:r>
                      <a:r>
                        <a:rPr lang="en-US" altLang="zh-CN"/>
                        <a:t>code</a:t>
                      </a:r>
                      <a:endParaRPr lang="en-US" altLang="zh-CN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roomid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房间</a:t>
                      </a:r>
                      <a:r>
                        <a:rPr lang="zh-CN" altLang="en-US"/>
                        <a:t>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通过房间号下发</a:t>
                      </a:r>
                      <a:r>
                        <a:rPr lang="zh-CN" altLang="en-US"/>
                        <a:t>人脸机图片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phonenumber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电话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住客电话</a:t>
                      </a:r>
                      <a:r>
                        <a:rPr lang="zh-CN" altLang="en-US"/>
                        <a:t>号码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CheckTime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开房</a:t>
                      </a:r>
                      <a:r>
                        <a:rPr lang="zh-CN" altLang="en-US"/>
                        <a:t>时间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DateTime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住客开房</a:t>
                      </a:r>
                      <a:r>
                        <a:rPr lang="zh-CN" altLang="en-US"/>
                        <a:t>时间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remark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string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否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备注</a:t>
                      </a:r>
                      <a:r>
                        <a:rPr lang="zh-CN" altLang="en-US"/>
                        <a:t>信息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成功</a:t>
            </a:r>
            <a:r>
              <a:rPr lang="zh-CN" altLang="en-US"/>
              <a:t>案例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>
                <a:sym typeface="+mn-ea"/>
              </a:rPr>
              <a:t>成功案例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{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    result.Status = 200;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    result.Message = "添加成功";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}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接口</a:t>
            </a:r>
            <a:r>
              <a:rPr lang="en-US" altLang="zh-CN">
                <a:sym typeface="+mn-ea"/>
              </a:rPr>
              <a:t>2(</a:t>
            </a:r>
            <a:r>
              <a:rPr lang="zh-CN" altLang="en-US">
                <a:sym typeface="+mn-ea"/>
              </a:rPr>
              <a:t>退房操作</a:t>
            </a:r>
            <a:r>
              <a:rPr lang="en-US" altLang="zh-CN">
                <a:sym typeface="+mn-ea"/>
              </a:rPr>
              <a:t>)</a:t>
            </a:r>
            <a:br>
              <a:rPr lang="en-US" altLang="zh-CN">
                <a:sym typeface="+mn-ea"/>
              </a:rPr>
            </a:br>
            <a:r>
              <a:rPr lang="zh-CN" altLang="en-US">
                <a:sym typeface="+mn-ea"/>
              </a:rPr>
              <a:t>接口地址</a:t>
            </a:r>
            <a:r>
              <a:rPr lang="en-US" altLang="zh-CN">
                <a:sym typeface="+mn-ea"/>
              </a:rPr>
              <a:t>:face.blv-oa.com/Interface/CheckOut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退房</a:t>
            </a:r>
            <a:r>
              <a:rPr lang="zh-CN" altLang="en-US"/>
              <a:t>接口：</a:t>
            </a:r>
            <a:endParaRPr lang="zh-CN" altLang="en-US"/>
          </a:p>
          <a:p>
            <a:pPr lvl="1"/>
            <a:r>
              <a:rPr lang="zh-CN" altLang="en-US"/>
              <a:t>字段</a:t>
            </a:r>
            <a:r>
              <a:rPr lang="en-US" altLang="zh-CN"/>
              <a:t>1 key</a:t>
            </a:r>
            <a:r>
              <a:rPr lang="zh-CN" altLang="en-US"/>
              <a:t>（</a:t>
            </a:r>
            <a:r>
              <a:rPr lang="en-US" altLang="zh-CN"/>
              <a:t>”abc“</a:t>
            </a:r>
            <a:r>
              <a:rPr lang="zh-CN" altLang="en-US"/>
              <a:t>）默认小写</a:t>
            </a:r>
            <a:r>
              <a:rPr lang="en-US" altLang="zh-CN"/>
              <a:t>abc</a:t>
            </a:r>
            <a:endParaRPr lang="en-US" altLang="zh-CN"/>
          </a:p>
          <a:p>
            <a:pPr lvl="1"/>
            <a:r>
              <a:rPr lang="zh-CN" altLang="en-US"/>
              <a:t>字段</a:t>
            </a:r>
            <a:r>
              <a:rPr lang="en-US" altLang="zh-CN"/>
              <a:t>2 data</a:t>
            </a:r>
            <a:r>
              <a:rPr lang="zh-CN" altLang="en-US"/>
              <a:t>（信息</a:t>
            </a:r>
            <a:r>
              <a:rPr lang="zh-CN" altLang="en-US"/>
              <a:t>主体）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退房实例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882650"/>
            <a:ext cx="10515600" cy="4351338"/>
          </a:xfrm>
        </p:spPr>
        <p:txBody>
          <a:bodyPr/>
          <a:p>
            <a:pPr marL="0" indent="0">
              <a:buNone/>
            </a:pPr>
            <a:endParaRPr lang="en-US" altLang="zh-CN"/>
          </a:p>
          <a:p>
            <a:r>
              <a:rPr lang="en-US" altLang="zh-CN">
                <a:sym typeface="+mn-ea"/>
              </a:rPr>
              <a:t>face.blv-oa.com</a:t>
            </a:r>
            <a:r>
              <a:rPr lang="en-US" altLang="zh-CN"/>
              <a:t>/Interface/CheckOut?key=abc&amp;data={"HotelCode": "","roomid": </a:t>
            </a:r>
            <a:r>
              <a:rPr lang="zh-CN" altLang="en-US"/>
              <a:t>，</a:t>
            </a:r>
            <a:r>
              <a:rPr lang="en-US" altLang="zh-CN"/>
              <a:t>”</a:t>
            </a:r>
            <a:r>
              <a:rPr lang="zh-CN" altLang="en-US">
                <a:sym typeface="+mn-ea"/>
              </a:rPr>
              <a:t>checkOutTime</a:t>
            </a:r>
            <a:r>
              <a:rPr lang="en-US" altLang="zh-CN">
                <a:sym typeface="+mn-ea"/>
              </a:rPr>
              <a:t>”:””</a:t>
            </a:r>
            <a:r>
              <a:rPr lang="en-US" altLang="zh-CN"/>
              <a:t>}</a:t>
            </a:r>
            <a:endParaRPr lang="en-US" altLang="zh-CN"/>
          </a:p>
          <a:p>
            <a:endParaRPr lang="en-US" altLang="zh-CN"/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>
                <a:sym typeface="+mn-ea"/>
              </a:rPr>
              <a:t>成功案例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{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    result.Status = 200;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    result.Message = "</a:t>
            </a:r>
            <a:r>
              <a:rPr lang="zh-CN" altLang="en-US" sz="2800">
                <a:sym typeface="+mn-ea"/>
              </a:rPr>
              <a:t>退房</a:t>
            </a:r>
            <a:r>
              <a:rPr lang="en-US" altLang="zh-CN" sz="2800">
                <a:sym typeface="+mn-ea"/>
              </a:rPr>
              <a:t>成功";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}</a:t>
            </a:r>
            <a:endParaRPr kumimoji="0" lang="en-US" altLang="zh-CN" sz="2800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信息主体字段（</a:t>
            </a:r>
            <a:r>
              <a:rPr kumimoji="0" lang="en-US" alt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</a:t>
            </a:r>
            <a:r>
              <a:rPr kumimoji="0" lang="zh-CN" altLang="en-US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）</a:t>
            </a:r>
            <a:r>
              <a:rPr kumimoji="0" lang="en-US" altLang="zh-CN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josn</a:t>
            </a:r>
            <a:r>
              <a:rPr kumimoji="0" lang="zh-CN" altLang="en-US" sz="44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格式</a:t>
            </a:r>
            <a:endParaRPr kumimoji="0" lang="zh-CN" altLang="en-US" sz="4400" b="0" i="0" u="none" strike="noStrike" kern="1200" cap="none" spc="0" normalizeH="0" baseline="0" noProof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内容占位符 7"/>
          <p:cNvGraphicFramePr/>
          <p:nvPr>
            <p:ph idx="1"/>
            <p:custDataLst>
              <p:tags r:id="rId1"/>
            </p:custDataLst>
          </p:nvPr>
        </p:nvGraphicFramePr>
        <p:xfrm>
          <a:off x="838200" y="1825625"/>
          <a:ext cx="10515600" cy="2127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字段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描述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必传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说明</a:t>
                      </a:r>
                      <a:endParaRPr lang="zh-CN" altLang="en-US"/>
                    </a:p>
                  </a:txBody>
                  <a:tcPr/>
                </a:tc>
              </a:tr>
              <a:tr h="4667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HotelCode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酒店</a:t>
                      </a:r>
                      <a:r>
                        <a:rPr lang="en-US" altLang="zh-CN"/>
                        <a:t>code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不可为空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roomid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spc="20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Arial Unicode MS" charset="0"/>
                          <a:cs typeface="Calibri" panose="020F0502020204030204" charset="0"/>
                          <a:sym typeface="+mn-ea"/>
                        </a:rPr>
                        <a:t>房间号</a:t>
                      </a:r>
                      <a:endParaRPr lang="zh-CN" altLang="en-US" sz="1800" b="0" spc="20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Arial Unicode MS" charset="0"/>
                        <a:cs typeface="Calibri" panose="020F0502020204030204" charset="0"/>
                      </a:endParaRPr>
                    </a:p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不可为空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checkOutTime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退房时间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string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不可为空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027ad2e7-1088-43f5-be49-9c95a28afcf4}"/>
</p:tagLst>
</file>

<file path=ppt/tags/tag2.xml><?xml version="1.0" encoding="utf-8"?>
<p:tagLst xmlns:p="http://schemas.openxmlformats.org/presentationml/2006/main">
  <p:tag name="KSO_WM_UNIT_TABLE_BEAUTIFY" val="smartTable{53389fcd-2f43-4e33-9091-7da3a91997b9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1009</Words>
  <Application>WPS 演示</Application>
  <PresentationFormat>宽屏</PresentationFormat>
  <Paragraphs>201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接口对接协议</vt:lpstr>
      <vt:lpstr>简介</vt:lpstr>
      <vt:lpstr>接口1（开房操作） 接口地址 face.blv-oa.com/Interface/checkinInterface </vt:lpstr>
      <vt:lpstr>开房实例</vt:lpstr>
      <vt:lpstr>消息主体字段（data）josn格式</vt:lpstr>
      <vt:lpstr>成功案例</vt:lpstr>
      <vt:lpstr>接口2(退房操作) 接口地址:face.blv-oa.com/Interface/CheckOut</vt:lpstr>
      <vt:lpstr>退房实例</vt:lpstr>
      <vt:lpstr>信息主体字段（data）josn格式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不至于</cp:lastModifiedBy>
  <cp:revision>74</cp:revision>
  <dcterms:created xsi:type="dcterms:W3CDTF">2021-11-17T07:34:00Z</dcterms:created>
  <dcterms:modified xsi:type="dcterms:W3CDTF">2022-05-13T06:23:00Z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CAC0B122F8CC46F583EB8435C6F9CB8F</vt:lpwstr>
  </property>
  <property fmtid="{D5CDD505-2E9C-101B-9397-08002B2CF9AE}" pid="3" name="KSOProductBuildVer">
    <vt:lpwstr>2052-11.1.0.11636</vt:lpwstr>
  </property>
</Properties>
</file>